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 autoAdjust="0"/>
    <p:restoredTop sz="94624" autoAdjust="0"/>
  </p:normalViewPr>
  <p:slideViewPr>
    <p:cSldViewPr>
      <p:cViewPr varScale="1">
        <p:scale>
          <a:sx n="67" d="100"/>
          <a:sy n="67" d="100"/>
        </p:scale>
        <p:origin x="-111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03013-FD72-4872-81BE-FB47A50BA442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1F6A4-6870-4934-B062-8723135E4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5443-FBA3-490C-AC24-A12B6AA03B8A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D090-6733-49B4-A9FC-EEFF225FC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36C9-2E6B-4D66-90DB-5749D3872B04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5D55-BDAC-460B-8CD2-FF7B9390C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4AD7-294C-440C-8381-8B96BE370447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D6F9-2C90-4CF8-B767-3A546FEA0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AF7E-C0A6-44C5-888D-C1970F6BD3F4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D22A-F393-4C63-9D69-A846781F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F047-0E42-49D5-8E50-1B1DC388A8C9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1B48-C116-4740-9F04-B312851D8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6165-8314-4CE3-B82A-802C9BE943C1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CEDB-F4F4-450B-B917-B00A60380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0DD65-1E5A-40E4-B321-6FB87F5080A7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E162-422E-41A0-A389-9CFBDCFAD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C131-9526-4F61-AEE9-D7CA3562BC2C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3C1B-F5CE-4656-B7A3-C1F87E62E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9163-DB3D-4C1D-8D1F-171A082A99DE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04A6B-A804-4550-B99E-7F5E3A345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D870-00E2-4568-9402-19DC8C17EBC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043C-0758-4E5B-9B03-F185BEAF1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AC85E-E771-4C5E-92B2-CB24F8961FD2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FAD24D-948D-438A-85E9-2C309BAA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0"/>
            <a:ext cx="9183688" cy="6858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4032250"/>
          </a:xfrm>
        </p:spPr>
        <p:txBody>
          <a:bodyPr/>
          <a:lstStyle/>
          <a:p>
            <a:r>
              <a:rPr lang="ru-RU" sz="4000" dirty="0" smtClean="0"/>
              <a:t> Дорожная азбука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Викторина  по   ППД  для детей и родителей.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Авторы: </a:t>
            </a:r>
            <a:r>
              <a:rPr lang="ru-RU" sz="2000" dirty="0" err="1" smtClean="0"/>
              <a:t>Черкассских</a:t>
            </a:r>
            <a:r>
              <a:rPr lang="ru-RU" sz="2000" dirty="0" smtClean="0"/>
              <a:t> Л.В.</a:t>
            </a:r>
            <a:br>
              <a:rPr lang="ru-RU" sz="2000" dirty="0" smtClean="0"/>
            </a:br>
            <a:r>
              <a:rPr lang="ru-RU" sz="2000" smtClean="0"/>
              <a:t>                                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1" name="Picture 3" descr="C:\Users\komp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8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C:\Users\komp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8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79" name="Picture 3" descr="C:\Users\komp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8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3" name="Picture 3" descr="C:\Users\komp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8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82575"/>
            <a:ext cx="9144000" cy="75866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547813" y="1412875"/>
            <a:ext cx="6408737" cy="3384550"/>
          </a:xfrm>
        </p:spPr>
        <p:txBody>
          <a:bodyPr/>
          <a:lstStyle/>
          <a:p>
            <a:r>
              <a:rPr lang="ru-RU" sz="3600" smtClean="0"/>
              <a:t>Цель:    </a:t>
            </a:r>
            <a:r>
              <a:rPr lang="ru-RU" sz="2400" smtClean="0"/>
              <a:t>Повторение  и закрепление    правила  дорожного  движения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6769100" cy="3802062"/>
          </a:xfrm>
        </p:spPr>
        <p:txBody>
          <a:bodyPr/>
          <a:lstStyle/>
          <a:p>
            <a:pPr algn="l"/>
            <a:r>
              <a:rPr lang="ru-RU" sz="2400" smtClean="0"/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1.Развивать зрительное внимание,  логическое  мышление, умение ориентироваться  в пространстве  и на  плоскости.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2.Закрепить знания  детей о безопасном поведении на улицах  и дорогах, правилах дорожного движения.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3. Научить детей понимать и различать дорожные знаки.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6842125" cy="3802062"/>
          </a:xfrm>
        </p:spPr>
        <p:txBody>
          <a:bodyPr/>
          <a:lstStyle/>
          <a:p>
            <a:pPr algn="l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Оборудование:  Карточки путаница, разрезные дорожные  знаки, кроссворд, загадки, стихи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6913563" cy="3802062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 городу, по улице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Не ходят просто так: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Когда не знаешь правила,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Легко попасть впросак.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Все время будь внимательным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помни  наперед: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Свои имеют правила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Шофер и пешеход!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129462" cy="5241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Основные термины ПДД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Улица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 города или населенного пункта  с дорогой дорожными знаками, пешеходными переходами,  домами и учреждениями,  школами  и т.д.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Дорога-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улицы, по которой движутся машины,  а также тротуар, обочина, разделительные полосы.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Проезжая часть-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 дороги , предназначенная для движения  транспорта. Она бывает односторонним и двусторонним  движением.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Обочина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 дороги, предназначена для остановки и стоянки транспортных средств, при отсутствии тротуаров.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Тротуар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пешеходная дорожка, располагающаяся по бокам улицы, предназначена только для пешеходов.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Разделительная полоса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полоса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разделяющая дорогу посередине на две части.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Перекресток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пересечение дорог или полос движения.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Пешеходный переход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специальная область на проезжей части, предназначенная для перехода пешеходов на другую сторону улицы.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6840538" cy="517048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Подземный  пешеходный переход-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тоннель для безопасного перехода пешеходов под проезжей частью или железнодорожными путями.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Транспортное средство -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техническое устройство , предназначенное для перевозки  грузов или людей.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Светофор -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устройство световой  сигнализации для регулирования движения  людей и транспортных средств.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Водитель –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человек , управляющий автомобилем.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Пешеход -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человек, движущийся пешком.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049963" cy="1143000"/>
          </a:xfrm>
        </p:spPr>
        <p:txBody>
          <a:bodyPr/>
          <a:lstStyle/>
          <a:p>
            <a:r>
              <a:rPr lang="ru-RU" sz="2400" smtClean="0"/>
              <a:t>Вопросы к викторине </a:t>
            </a:r>
            <a:br>
              <a:rPr lang="ru-RU" sz="2400" smtClean="0"/>
            </a:br>
            <a:r>
              <a:rPr lang="ru-RU" sz="1800" smtClean="0"/>
              <a:t>Как правильно переходить дорогу</a:t>
            </a:r>
            <a:endParaRPr lang="ru-RU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7" name="Picture 3" descr="C:\Users\komp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8" y="-762000"/>
            <a:ext cx="9183688" cy="7620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56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Дорожная азбука. Викторина  по   ППД  для детей и родителей.                                                                                                    Авторы: Черкассских Л.В.                                                                     </vt:lpstr>
      <vt:lpstr>Цель:    Повторение  и закрепление    правила  дорожного  движения.</vt:lpstr>
      <vt:lpstr> Задачи: 1.Развивать зрительное внимание,  логическое  мышление, умение ориентироваться  в пространстве  и на  плоскости. 2.Закрепить знания  детей о безопасном поведении на улицах  и дорогах, правилах дорожного движения.  3. Научить детей понимать и различать дорожные знаки.</vt:lpstr>
      <vt:lpstr>Оборудование:  Карточки путаница, разрезные дорожные  знаки, кроссворд, загадки, стихи </vt:lpstr>
      <vt:lpstr>По городу, по улице Не ходят просто так: Когда не знаешь правила, Легко попасть впросак. Все время будь внимательным И помни  наперед: Свои имеют правила Шофер и пешеход!  </vt:lpstr>
      <vt:lpstr>Основные термины ПДД Улица- часть города или населенного пункта  с дорогой дорожными знаками, пешеходными переходами,  домами и учреждениями,  школами  и т.д. Дорога-  часть улицы, по которой движутся машины,  а также тротуар, обочина, разделительные полосы. Проезжая часть- часть дороги , предназначенная для движения  транспорта. Она бывает односторонним и двусторонним  движением. Обочина – часть дороги, предназначена для остановки и стоянки транспортных средств, при отсутствии тротуаров.  Тротуар - пешеходная дорожка, располагающаяся по бокам улицы, предназначена только для пешеходов. Разделительная полоса -  полоса, разделяющая дорогу посередине на две части. Перекресток - пересечение дорог или полос движения. Пешеходный переход - специальная область на проезжей части, предназначенная для перехода пешеходов на другую сторону улицы. </vt:lpstr>
      <vt:lpstr>Подземный  пешеходный переход- тоннель для безопасного перехода пешеходов под проезжей частью или железнодорожными путями. Транспортное средство - техническое устройство , предназначенное для перевозки  грузов или людей. Светофор - устройство световой  сигнализации для регулирования движения  людей и транспортных средств. Водитель – человек , управляющий автомобилем. Пешеход - человек, движущийся пешком.  </vt:lpstr>
      <vt:lpstr>Вопросы к викторине  Как правильно переходить дорогу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Дорожная азбука. Викторина  по   ППД  для детей и родителей.                                             </dc:title>
  <dc:creator>komp</dc:creator>
  <cp:lastModifiedBy>admin</cp:lastModifiedBy>
  <cp:revision>18</cp:revision>
  <dcterms:created xsi:type="dcterms:W3CDTF">2020-10-23T07:47:48Z</dcterms:created>
  <dcterms:modified xsi:type="dcterms:W3CDTF">2023-10-31T07:19:41Z</dcterms:modified>
</cp:coreProperties>
</file>